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60" r:id="rId2"/>
    <p:sldId id="256" r:id="rId3"/>
    <p:sldId id="257" r:id="rId4"/>
    <p:sldId id="258" r:id="rId5"/>
  </p:sldIdLst>
  <p:sldSz cx="4572000" cy="4572000"/>
  <p:notesSz cx="6858000" cy="9144000"/>
  <p:embeddedFontLst>
    <p:embeddedFont>
      <p:font typeface="Comfortaa" charset="0"/>
      <p:regular r:id="rId7"/>
      <p:bold r:id="rId8"/>
    </p:embeddedFont>
    <p:embeddedFont>
      <p:font typeface="Lato" charset="0"/>
      <p:regular r:id="rId9"/>
      <p:bold r:id="rId10"/>
      <p:italic r:id="rId11"/>
      <p:boldItalic r:id="rId12"/>
    </p:embeddedFont>
    <p:embeddedFont>
      <p:font typeface="Playfair Display" charset="-52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440">
          <p15:clr>
            <a:srgbClr val="A4A3A4"/>
          </p15:clr>
        </p15:guide>
        <p15:guide id="2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1728" y="108"/>
      </p:cViewPr>
      <p:guideLst>
        <p:guide orient="horz" pos="144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21489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e2c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e2c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e2c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e2c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e2c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e2c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e2c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e2c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374525" y="665600"/>
            <a:ext cx="1822800" cy="3240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496475" y="882400"/>
            <a:ext cx="1579200" cy="2807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48125" y="1446400"/>
            <a:ext cx="1475700" cy="14082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48181" y="2903938"/>
            <a:ext cx="1475700" cy="623400"/>
          </a:xfrm>
          <a:prstGeom prst="rect">
            <a:avLst/>
          </a:prstGeom>
        </p:spPr>
        <p:txBody>
          <a:bodyPr spcFirstLastPara="1" wrap="square" lIns="57575" tIns="57575" rIns="57575" bIns="575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layfair Display"/>
              <a:buNone/>
              <a:defRPr sz="11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4485067"/>
            <a:ext cx="4572000" cy="87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155850" y="1096089"/>
            <a:ext cx="4260300" cy="1431300"/>
          </a:xfrm>
          <a:prstGeom prst="rect">
            <a:avLst/>
          </a:prstGeom>
        </p:spPr>
        <p:txBody>
          <a:bodyPr spcFirstLastPara="1" wrap="square" lIns="57575" tIns="57575" rIns="57575" bIns="575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Font typeface="Lato"/>
              <a:buNone/>
              <a:defRPr sz="63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155850" y="2595067"/>
            <a:ext cx="4260300" cy="9525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marL="914400" lvl="1" indent="-285750" algn="ctr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2pPr>
            <a:lvl3pPr marL="1371600" lvl="2" indent="-285750" algn="ctr">
              <a:spcBef>
                <a:spcPts val="100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85750" algn="ctr">
              <a:spcBef>
                <a:spcPts val="1000"/>
              </a:spcBef>
              <a:spcAft>
                <a:spcPts val="0"/>
              </a:spcAft>
              <a:buSzPts val="900"/>
              <a:buChar char="●"/>
              <a:defRPr/>
            </a:lvl4pPr>
            <a:lvl5pPr marL="2286000" lvl="4" indent="-285750" algn="ctr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5pPr>
            <a:lvl6pPr marL="2743200" lvl="5" indent="-285750" algn="ctr">
              <a:spcBef>
                <a:spcPts val="100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ctr">
              <a:spcBef>
                <a:spcPts val="1000"/>
              </a:spcBef>
              <a:spcAft>
                <a:spcPts val="0"/>
              </a:spcAft>
              <a:buSzPts val="900"/>
              <a:buChar char="●"/>
              <a:defRPr/>
            </a:lvl7pPr>
            <a:lvl8pPr marL="3657600" lvl="7" indent="-285750" algn="ctr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8pPr>
            <a:lvl9pPr marL="4114800" lvl="8" indent="-285750" algn="ctr">
              <a:spcBef>
                <a:spcPts val="1000"/>
              </a:spcBef>
              <a:spcAft>
                <a:spcPts val="100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54775" y="1265667"/>
            <a:ext cx="4062600" cy="15984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4485067"/>
            <a:ext cx="4572000" cy="87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155850" y="347867"/>
            <a:ext cx="4260300" cy="5565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155850" y="1024422"/>
            <a:ext cx="4260300" cy="30369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marL="914400" lvl="1" indent="-285750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2pPr>
            <a:lvl3pPr marL="1371600" lvl="2" indent="-285750">
              <a:spcBef>
                <a:spcPts val="100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85750">
              <a:spcBef>
                <a:spcPts val="1000"/>
              </a:spcBef>
              <a:spcAft>
                <a:spcPts val="0"/>
              </a:spcAft>
              <a:buSzPts val="900"/>
              <a:buChar char="●"/>
              <a:defRPr/>
            </a:lvl4pPr>
            <a:lvl5pPr marL="2286000" lvl="4" indent="-285750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5pPr>
            <a:lvl6pPr marL="2743200" lvl="5" indent="-285750">
              <a:spcBef>
                <a:spcPts val="100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>
              <a:spcBef>
                <a:spcPts val="1000"/>
              </a:spcBef>
              <a:spcAft>
                <a:spcPts val="0"/>
              </a:spcAft>
              <a:buSzPts val="900"/>
              <a:buChar char="●"/>
              <a:defRPr/>
            </a:lvl7pPr>
            <a:lvl8pPr marL="3657600" lvl="7" indent="-285750">
              <a:spcBef>
                <a:spcPts val="1000"/>
              </a:spcBef>
              <a:spcAft>
                <a:spcPts val="0"/>
              </a:spcAft>
              <a:buSzPts val="900"/>
              <a:buChar char="○"/>
              <a:defRPr/>
            </a:lvl8pPr>
            <a:lvl9pPr marL="4114800" lvl="8" indent="-285750">
              <a:spcBef>
                <a:spcPts val="1000"/>
              </a:spcBef>
              <a:spcAft>
                <a:spcPts val="100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55850" y="347867"/>
            <a:ext cx="4260300" cy="5565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55850" y="1024422"/>
            <a:ext cx="1999800" cy="30369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8575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marL="914400" lvl="1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2pPr>
            <a:lvl3pPr marL="1371600" lvl="2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3pPr>
            <a:lvl4pPr marL="1828800" lvl="3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4pPr>
            <a:lvl5pPr marL="2286000" lvl="4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5pPr>
            <a:lvl6pPr marL="2743200" lvl="5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6pPr>
            <a:lvl7pPr marL="3200400" lvl="6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7pPr>
            <a:lvl8pPr marL="3657600" lvl="7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8pPr>
            <a:lvl9pPr marL="4114800" lvl="8" indent="-279400">
              <a:spcBef>
                <a:spcPts val="1000"/>
              </a:spcBef>
              <a:spcAft>
                <a:spcPts val="1000"/>
              </a:spcAft>
              <a:buSzPts val="800"/>
              <a:buChar char="■"/>
              <a:defRPr sz="8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2416200" y="1024422"/>
            <a:ext cx="1999800" cy="30369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8575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marL="914400" lvl="1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2pPr>
            <a:lvl3pPr marL="1371600" lvl="2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3pPr>
            <a:lvl4pPr marL="1828800" lvl="3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4pPr>
            <a:lvl5pPr marL="2286000" lvl="4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5pPr>
            <a:lvl6pPr marL="2743200" lvl="5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6pPr>
            <a:lvl7pPr marL="3200400" lvl="6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7pPr>
            <a:lvl8pPr marL="3657600" lvl="7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8pPr>
            <a:lvl9pPr marL="4114800" lvl="8" indent="-279400">
              <a:spcBef>
                <a:spcPts val="1000"/>
              </a:spcBef>
              <a:spcAft>
                <a:spcPts val="1000"/>
              </a:spcAft>
              <a:buSzPts val="800"/>
              <a:buChar char="■"/>
              <a:defRPr sz="8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155850" y="347867"/>
            <a:ext cx="4260300" cy="5565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155850" y="493867"/>
            <a:ext cx="1404000" cy="671700"/>
          </a:xfrm>
          <a:prstGeom prst="rect">
            <a:avLst/>
          </a:prstGeom>
        </p:spPr>
        <p:txBody>
          <a:bodyPr spcFirstLastPara="1" wrap="square" lIns="57575" tIns="57575" rIns="57575" bIns="5757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155850" y="1236780"/>
            <a:ext cx="1404000" cy="28260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79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marL="914400" lvl="1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2pPr>
            <a:lvl3pPr marL="1371600" lvl="2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3pPr>
            <a:lvl4pPr marL="1828800" lvl="3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4pPr>
            <a:lvl5pPr marL="2286000" lvl="4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5pPr>
            <a:lvl6pPr marL="2743200" lvl="5" indent="-279400">
              <a:spcBef>
                <a:spcPts val="1000"/>
              </a:spcBef>
              <a:spcAft>
                <a:spcPts val="0"/>
              </a:spcAft>
              <a:buSzPts val="800"/>
              <a:buChar char="■"/>
              <a:defRPr sz="800"/>
            </a:lvl6pPr>
            <a:lvl7pPr marL="3200400" lvl="6" indent="-279400">
              <a:spcBef>
                <a:spcPts val="1000"/>
              </a:spcBef>
              <a:spcAft>
                <a:spcPts val="0"/>
              </a:spcAft>
              <a:buSzPts val="800"/>
              <a:buChar char="●"/>
              <a:defRPr sz="800"/>
            </a:lvl7pPr>
            <a:lvl8pPr marL="3657600" lvl="7" indent="-279400">
              <a:spcBef>
                <a:spcPts val="1000"/>
              </a:spcBef>
              <a:spcAft>
                <a:spcPts val="0"/>
              </a:spcAft>
              <a:buSzPts val="800"/>
              <a:buChar char="○"/>
              <a:defRPr sz="800"/>
            </a:lvl8pPr>
            <a:lvl9pPr marL="4114800" lvl="8" indent="-279400">
              <a:spcBef>
                <a:spcPts val="1000"/>
              </a:spcBef>
              <a:spcAft>
                <a:spcPts val="1000"/>
              </a:spcAft>
              <a:buSzPts val="800"/>
              <a:buChar char="■"/>
              <a:defRPr sz="8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245125" y="467867"/>
            <a:ext cx="2809500" cy="36363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  <a:defRPr sz="30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2286000" y="-22"/>
            <a:ext cx="2286000" cy="4572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2514838" y="3996000"/>
            <a:ext cx="234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132750" y="984844"/>
            <a:ext cx="2022600" cy="1496400"/>
          </a:xfrm>
          <a:prstGeom prst="rect">
            <a:avLst/>
          </a:prstGeom>
        </p:spPr>
        <p:txBody>
          <a:bodyPr spcFirstLastPara="1" wrap="square" lIns="57575" tIns="57575" rIns="57575" bIns="575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132750" y="2529068"/>
            <a:ext cx="2022600" cy="11961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2469750" y="643733"/>
            <a:ext cx="1918500" cy="32844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1pPr>
            <a:lvl2pPr marL="914400" lvl="1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>
                <a:solidFill>
                  <a:schemeClr val="lt1"/>
                </a:solidFill>
              </a:defRPr>
            </a:lvl2pPr>
            <a:lvl3pPr marL="1371600" lvl="2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>
                <a:solidFill>
                  <a:schemeClr val="lt1"/>
                </a:solidFill>
              </a:defRPr>
            </a:lvl3pPr>
            <a:lvl4pPr marL="1828800" lvl="3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>
                <a:solidFill>
                  <a:schemeClr val="lt1"/>
                </a:solidFill>
              </a:defRPr>
            </a:lvl4pPr>
            <a:lvl5pPr marL="2286000" lvl="4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>
                <a:solidFill>
                  <a:schemeClr val="lt1"/>
                </a:solidFill>
              </a:defRPr>
            </a:lvl5pPr>
            <a:lvl6pPr marL="2743200" lvl="5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>
                <a:solidFill>
                  <a:schemeClr val="lt1"/>
                </a:solidFill>
              </a:defRPr>
            </a:lvl6pPr>
            <a:lvl7pPr marL="3200400" lvl="6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>
                <a:solidFill>
                  <a:schemeClr val="lt1"/>
                </a:solidFill>
              </a:defRPr>
            </a:lvl7pPr>
            <a:lvl8pPr marL="3657600" lvl="7" indent="-28575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>
                <a:solidFill>
                  <a:schemeClr val="lt1"/>
                </a:solidFill>
              </a:defRPr>
            </a:lvl8pPr>
            <a:lvl9pPr marL="4114800" lvl="8" indent="-28575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159750" y="3760511"/>
            <a:ext cx="2999400" cy="5322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5850" y="347867"/>
            <a:ext cx="4260300" cy="5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575" tIns="57575" rIns="57575" bIns="575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fair Display"/>
              <a:buNone/>
              <a:defRPr sz="2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55850" y="1024422"/>
            <a:ext cx="4260300" cy="30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575" tIns="57575" rIns="57575" bIns="5757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Lato"/>
              <a:buChar char="●"/>
              <a:defRPr sz="11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○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■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●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○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■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●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8575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ato"/>
              <a:buChar char="○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8575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900"/>
              <a:buFont typeface="Lato"/>
              <a:buChar char="■"/>
              <a:defRPr sz="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45125" y="4160897"/>
            <a:ext cx="274200" cy="3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575" tIns="57575" rIns="57575" bIns="57575" anchor="ctr" anchorCtr="0">
            <a:noAutofit/>
          </a:bodyPr>
          <a:lstStyle>
            <a:lvl1pPr lvl="0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436228" y="3263316"/>
            <a:ext cx="3816990" cy="7046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4294967295"/>
          </p:nvPr>
        </p:nvSpPr>
        <p:spPr>
          <a:xfrm>
            <a:off x="360575" y="278505"/>
            <a:ext cx="3861300" cy="125668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endParaRPr lang="ru" sz="1800" dirty="0" smtClean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ru" sz="1800" dirty="0" smtClean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“</a:t>
            </a:r>
            <a:r>
              <a:rPr lang="ru" sz="18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Стратегії розвитку критичного мислення сучасного педагога”</a:t>
            </a:r>
            <a:r>
              <a:rPr lang="ru" sz="1800" dirty="0">
                <a:solidFill>
                  <a:srgbClr val="AF4345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1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4294967295"/>
          </p:nvPr>
        </p:nvSpPr>
        <p:spPr>
          <a:xfrm>
            <a:off x="355350" y="3129094"/>
            <a:ext cx="3861300" cy="100666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1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Викладач </a:t>
            </a:r>
            <a: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- доцент Лідія Бондаренк</a:t>
            </a:r>
            <a:r>
              <a:rPr lang="ru" sz="10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о</a:t>
            </a:r>
            <a:endParaRPr sz="10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4294967295"/>
          </p:nvPr>
        </p:nvSpPr>
        <p:spPr>
          <a:xfrm>
            <a:off x="304000" y="2969703"/>
            <a:ext cx="3861300" cy="981511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000"/>
              </a:spcAft>
              <a:buNone/>
            </a:pP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2028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body" idx="4294967295"/>
          </p:nvPr>
        </p:nvSpPr>
        <p:spPr>
          <a:xfrm>
            <a:off x="360575" y="278505"/>
            <a:ext cx="3861300" cy="4458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2100">
                <a:latin typeface="Comfortaa"/>
                <a:ea typeface="Comfortaa"/>
                <a:cs typeface="Comfortaa"/>
                <a:sym typeface="Comfortaa"/>
              </a:rPr>
              <a:t>Запрошення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4294967295"/>
          </p:nvPr>
        </p:nvSpPr>
        <p:spPr>
          <a:xfrm>
            <a:off x="355350" y="1448228"/>
            <a:ext cx="3861300" cy="6000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Шановні студенти, Вам боязко йти у школу на практику, на роботу? Не знаєте, як знайти спільну мову з учнями? Записуйтеся на курс</a:t>
            </a:r>
            <a:r>
              <a:rPr lang="ru" sz="1400" dirty="0">
                <a:solidFill>
                  <a:srgbClr val="AF4345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 sz="14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“Стратегії розвитку критичного мислення сучасного </a:t>
            </a:r>
            <a:r>
              <a:rPr lang="ru" sz="1400" dirty="0" smtClean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педагога.”</a:t>
            </a:r>
            <a:r>
              <a:rPr lang="ru" sz="1400" dirty="0" smtClean="0">
                <a:solidFill>
                  <a:srgbClr val="AF4345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1400" dirty="0">
              <a:solidFill>
                <a:srgbClr val="AF434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4294967295"/>
          </p:nvPr>
        </p:nvSpPr>
        <p:spPr>
          <a:xfrm>
            <a:off x="304000" y="2951101"/>
            <a:ext cx="3861300" cy="3342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sz="140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46" y="2533475"/>
            <a:ext cx="3431098" cy="164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356150" y="355350"/>
            <a:ext cx="3861300" cy="386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4294967295"/>
          </p:nvPr>
        </p:nvSpPr>
        <p:spPr>
          <a:xfrm>
            <a:off x="360575" y="278505"/>
            <a:ext cx="3861300" cy="4458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uk-UA" sz="2100" dirty="0" smtClean="0">
                <a:latin typeface="Comfortaa"/>
                <a:ea typeface="Comfortaa"/>
                <a:cs typeface="Comfortaa"/>
                <a:sym typeface="Comfortaa"/>
              </a:rPr>
              <a:t>Ви опануєте такі стратегії:</a:t>
            </a:r>
            <a:endParaRPr sz="21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4294967295"/>
          </p:nvPr>
        </p:nvSpPr>
        <p:spPr>
          <a:xfrm>
            <a:off x="355350" y="1448228"/>
            <a:ext cx="3861300" cy="600000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4294967295"/>
          </p:nvPr>
        </p:nvSpPr>
        <p:spPr>
          <a:xfrm>
            <a:off x="304000" y="2951101"/>
            <a:ext cx="3861300" cy="3342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sz="1400"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150" y="1171899"/>
            <a:ext cx="3861300" cy="2986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668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356150" y="355350"/>
            <a:ext cx="3861300" cy="386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4294967295"/>
          </p:nvPr>
        </p:nvSpPr>
        <p:spPr>
          <a:xfrm>
            <a:off x="360575" y="278505"/>
            <a:ext cx="3861300" cy="4458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endParaRPr sz="21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4294967295"/>
          </p:nvPr>
        </p:nvSpPr>
        <p:spPr>
          <a:xfrm>
            <a:off x="355350" y="721453"/>
            <a:ext cx="3861300" cy="1326775"/>
          </a:xfrm>
          <a:prstGeom prst="rect">
            <a:avLst/>
          </a:prstGeom>
        </p:spPr>
        <p:txBody>
          <a:bodyPr spcFirstLastPara="1" wrap="square" lIns="57575" tIns="57575" rIns="57575" bIns="5757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Будьте певні: після вивчення курсу</a:t>
            </a:r>
            <a:r>
              <a:rPr lang="ru" sz="1400" dirty="0" smtClean="0">
                <a:solidFill>
                  <a:srgbClr val="AF4345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 sz="14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“Стратегії розвитку критичного мислення сучасного педагога”</a:t>
            </a:r>
            <a:r>
              <a:rPr lang="ru" sz="1400" dirty="0">
                <a:solidFill>
                  <a:srgbClr val="AF4345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1400" dirty="0">
              <a:solidFill>
                <a:srgbClr val="AF434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у </a:t>
            </a:r>
            <a:r>
              <a:rPr lang="ru" sz="14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Вас усе вийде.</a:t>
            </a:r>
            <a:endParaRPr sz="1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Чекаю на зустріч! </a:t>
            </a:r>
            <a:endParaRPr sz="1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Ваш викладач - доцент Лідія Бондаренк</a:t>
            </a:r>
            <a:r>
              <a:rPr lang="ru" sz="10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о</a:t>
            </a:r>
            <a:endParaRPr sz="10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4294967295"/>
          </p:nvPr>
        </p:nvSpPr>
        <p:spPr>
          <a:xfrm>
            <a:off x="304000" y="2951101"/>
            <a:ext cx="3861300" cy="334200"/>
          </a:xfrm>
          <a:prstGeom prst="rect">
            <a:avLst/>
          </a:prstGeom>
        </p:spPr>
        <p:txBody>
          <a:bodyPr spcFirstLastPara="1" wrap="square" lIns="57575" tIns="57575" rIns="57575" bIns="57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sz="1400"/>
          </a:p>
        </p:txBody>
      </p:sp>
      <p:pic>
        <p:nvPicPr>
          <p:cNvPr id="2050" name="Picture 2" descr="C:\Users\user\Desktop\Кол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3876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78</Words>
  <Application>Microsoft Office PowerPoint</Application>
  <PresentationFormat>Произвольный</PresentationFormat>
  <Paragraphs>10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Comfortaa</vt:lpstr>
      <vt:lpstr>Lato</vt:lpstr>
      <vt:lpstr>Playfair Display</vt:lpstr>
      <vt:lpstr>Coral</vt:lpstr>
      <vt:lpstr>     Викладач - доцент Лідія Бондаренко</vt:lpstr>
      <vt:lpstr>Шановні студенти, Вам боязко йти у школу на практику, на роботу? Не знаєте, як знайти спільну мову з учнями? Записуйтеся на курс “Стратегії розвитку критичного мислення сучасного педагога.”  </vt:lpstr>
      <vt:lpstr>Презентация PowerPoint</vt:lpstr>
      <vt:lpstr>Будьте певні: після вивчення курсу “Стратегії розвитку критичного мислення сучасного педагога”  у Вас усе вийде. Чекаю на зустріч!  Ваш викладач - доцент Лідія Бондаренко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Шановні студенти, Вам боязко йти у школу на практику, на роботу? Не знаєте, як знайти спільну мову з учнями? Записуйтеся на курс “Стратегії розвитку критичного мислення сучасного педагога”  і будьте певні - у Вас усе вийде. Чекаю на зустріч!  Ваш викладач - доцент Лідія Бондаренко</dc:title>
  <cp:lastModifiedBy>user</cp:lastModifiedBy>
  <cp:revision>3</cp:revision>
  <dcterms:modified xsi:type="dcterms:W3CDTF">2020-05-19T16:14:21Z</dcterms:modified>
</cp:coreProperties>
</file>